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72" r:id="rId2"/>
    <p:sldId id="277" r:id="rId3"/>
    <p:sldId id="279" r:id="rId4"/>
    <p:sldId id="278" r:id="rId5"/>
    <p:sldId id="280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67" autoAdjust="0"/>
  </p:normalViewPr>
  <p:slideViewPr>
    <p:cSldViewPr>
      <p:cViewPr varScale="1">
        <p:scale>
          <a:sx n="80" d="100"/>
          <a:sy n="80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02858-E538-4F25-BA93-74F86D37D020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3F67-DF0A-4AB4-976C-F659B1156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3F67-DF0A-4AB4-976C-F659B1156BD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inputs and outputs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3F67-DF0A-4AB4-976C-F659B1156BD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using one </a:t>
            </a:r>
            <a:r>
              <a:rPr lang="en-US" dirty="0" err="1" smtClean="0"/>
              <a:t>myMix</a:t>
            </a:r>
            <a:r>
              <a:rPr lang="en-US" dirty="0" smtClean="0"/>
              <a:t> as FOH with talkback </a:t>
            </a:r>
            <a:r>
              <a:rPr lang="en-US" dirty="0" err="1" smtClean="0"/>
              <a:t>mic</a:t>
            </a:r>
            <a:r>
              <a:rPr lang="en-US" dirty="0" smtClean="0"/>
              <a:t> and MP3 player music</a:t>
            </a:r>
            <a:r>
              <a:rPr lang="en-US" baseline="0" dirty="0" smtClean="0"/>
              <a:t> source for in-between sets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3F67-DF0A-4AB4-976C-F659B1156BD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using Y-cable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3F67-DF0A-4AB4-976C-F659B1156BD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multi-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  <a:r>
              <a:rPr lang="en-US" dirty="0" err="1" smtClean="0"/>
              <a:t>drumkit</a:t>
            </a:r>
            <a:r>
              <a:rPr lang="en-US" dirty="0" smtClean="0"/>
              <a:t> using stage split pulling just kick and snare</a:t>
            </a:r>
            <a:r>
              <a:rPr lang="en-US" baseline="0" dirty="0" smtClean="0"/>
              <a:t> into drummer’s </a:t>
            </a:r>
            <a:r>
              <a:rPr lang="en-US" baseline="0" dirty="0" err="1" smtClean="0"/>
              <a:t>myMix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3F67-DF0A-4AB4-976C-F659B1156BD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multi-</a:t>
            </a:r>
            <a:r>
              <a:rPr lang="en-US" dirty="0" err="1" smtClean="0"/>
              <a:t>mic</a:t>
            </a:r>
            <a:r>
              <a:rPr lang="en-US" dirty="0" smtClean="0"/>
              <a:t> </a:t>
            </a:r>
            <a:r>
              <a:rPr lang="en-US" dirty="0" err="1" smtClean="0"/>
              <a:t>drumkit</a:t>
            </a:r>
            <a:r>
              <a:rPr lang="en-US" dirty="0" smtClean="0"/>
              <a:t> using stage split with FOH gated, compressed, </a:t>
            </a:r>
            <a:r>
              <a:rPr lang="en-US" dirty="0" err="1" smtClean="0"/>
              <a:t>EQ’d</a:t>
            </a:r>
            <a:r>
              <a:rPr lang="en-US" dirty="0" smtClean="0"/>
              <a:t> stereo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submix</a:t>
            </a:r>
            <a:r>
              <a:rPr lang="en-US" baseline="0" dirty="0" smtClean="0"/>
              <a:t> to drummer’s </a:t>
            </a:r>
            <a:r>
              <a:rPr lang="en-US" baseline="0" dirty="0" err="1" smtClean="0"/>
              <a:t>myMix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3F67-DF0A-4AB4-976C-F659B1156BD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070053-0AD4-4930-9091-DF1924608F2A}" type="datetimeFigureOut">
              <a:rPr lang="en-US" smtClean="0"/>
              <a:pPr/>
              <a:t>2/12/2010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01FB38-CBBD-4A50-93FF-B9DCEA50F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Enhanced2 cop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0894" y="2514600"/>
            <a:ext cx="5358400" cy="143163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Mix inp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800"/>
            <a:ext cx="4994080" cy="2362200"/>
          </a:xfrm>
          <a:prstGeom prst="rect">
            <a:avLst/>
          </a:prstGeom>
        </p:spPr>
      </p:pic>
      <p:pic>
        <p:nvPicPr>
          <p:cNvPr id="9" name="Picture 8" descr="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14" y="914400"/>
            <a:ext cx="2449286" cy="1371600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609600" y="1502599"/>
            <a:ext cx="4724400" cy="5045482"/>
            <a:chOff x="609600" y="1502599"/>
            <a:chExt cx="4724400" cy="5045482"/>
          </a:xfrm>
        </p:grpSpPr>
        <p:pic>
          <p:nvPicPr>
            <p:cNvPr id="18" name="Picture 17" descr="SHP4TRE3-xl cop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2743200"/>
              <a:ext cx="1643690" cy="911353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rot="5400000" flipH="1" flipV="1">
              <a:off x="876301" y="2628901"/>
              <a:ext cx="838199" cy="1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95400" y="2209800"/>
              <a:ext cx="3505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47001" y="1856199"/>
              <a:ext cx="707201" cy="2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1181100" y="2705100"/>
              <a:ext cx="6858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4000" y="2362200"/>
              <a:ext cx="38100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914900" y="1943100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371600" y="36170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" name="Group 57"/>
            <p:cNvGrpSpPr/>
            <p:nvPr/>
          </p:nvGrpSpPr>
          <p:grpSpPr>
            <a:xfrm>
              <a:off x="609600" y="4070223"/>
              <a:ext cx="1981200" cy="1263777"/>
              <a:chOff x="2286000" y="3962400"/>
              <a:chExt cx="1981200" cy="1263777"/>
            </a:xfrm>
          </p:grpSpPr>
          <p:grpSp>
            <p:nvGrpSpPr>
              <p:cNvPr id="3" name="Group 56"/>
              <p:cNvGrpSpPr/>
              <p:nvPr/>
            </p:nvGrpSpPr>
            <p:grpSpPr>
              <a:xfrm>
                <a:off x="2286000" y="4114800"/>
                <a:ext cx="1600200" cy="1111377"/>
                <a:chOff x="457200" y="4191000"/>
                <a:chExt cx="1600200" cy="111137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10800000" flipV="1">
                  <a:off x="1066800" y="4191000"/>
                  <a:ext cx="533400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 flipV="1">
                  <a:off x="1524000" y="4191000"/>
                  <a:ext cx="53340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43" descr="MW_family_2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57200" y="4267200"/>
                  <a:ext cx="1447800" cy="1035177"/>
                </a:xfrm>
                <a:prstGeom prst="rect">
                  <a:avLst/>
                </a:prstGeom>
              </p:spPr>
            </p:pic>
          </p:grpSp>
          <p:pic>
            <p:nvPicPr>
              <p:cNvPr id="47" name="Picture 46" descr="qsc_plx1104_Right copy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flipV="1">
                <a:off x="2844807" y="3962400"/>
                <a:ext cx="1422393" cy="384046"/>
              </a:xfrm>
              <a:prstGeom prst="rect">
                <a:avLst/>
              </a:prstGeom>
            </p:spPr>
          </p:pic>
        </p:grpSp>
        <p:pic>
          <p:nvPicPr>
            <p:cNvPr id="59" name="Picture 58" descr="mackie_SRM450V2_wedge cop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7936" y="5715000"/>
              <a:ext cx="1244264" cy="83308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371600" y="53290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96203" y="762000"/>
            <a:ext cx="1281309" cy="1089659"/>
            <a:chOff x="7696203" y="762000"/>
            <a:chExt cx="1281309" cy="1089659"/>
          </a:xfrm>
        </p:grpSpPr>
        <p:cxnSp>
          <p:nvCxnSpPr>
            <p:cNvPr id="65" name="Straight Connector 64"/>
            <p:cNvCxnSpPr/>
            <p:nvPr/>
          </p:nvCxnSpPr>
          <p:spPr>
            <a:xfrm rot="10800000" flipV="1">
              <a:off x="7696203" y="1294409"/>
              <a:ext cx="450271" cy="989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116" descr="hd555_800 cop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1832" y="762000"/>
              <a:ext cx="915680" cy="1089659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V="1">
            <a:off x="2321625" y="1447800"/>
            <a:ext cx="1869375" cy="11875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52400" y="152400"/>
            <a:ext cx="2752575" cy="1619252"/>
            <a:chOff x="152400" y="152400"/>
            <a:chExt cx="2752575" cy="1619252"/>
          </a:xfrm>
        </p:grpSpPr>
        <p:grpSp>
          <p:nvGrpSpPr>
            <p:cNvPr id="4" name="Group 169"/>
            <p:cNvGrpSpPr/>
            <p:nvPr/>
          </p:nvGrpSpPr>
          <p:grpSpPr>
            <a:xfrm>
              <a:off x="381000" y="514348"/>
              <a:ext cx="2286000" cy="1257304"/>
              <a:chOff x="381000" y="514348"/>
              <a:chExt cx="2286000" cy="1257304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1659732" y="912020"/>
                <a:ext cx="1004886" cy="24765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1938333" y="766763"/>
                <a:ext cx="962030" cy="495304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1376363" y="1047748"/>
                <a:ext cx="10668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1097759" y="959640"/>
                <a:ext cx="1095370" cy="242889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H="1">
                <a:off x="812007" y="864392"/>
                <a:ext cx="1143000" cy="481015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 flipH="1">
                <a:off x="526259" y="769140"/>
                <a:ext cx="1190623" cy="71914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H="1">
                <a:off x="233363" y="681037"/>
                <a:ext cx="1238252" cy="94297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68"/>
            <p:cNvGrpSpPr/>
            <p:nvPr/>
          </p:nvGrpSpPr>
          <p:grpSpPr>
            <a:xfrm>
              <a:off x="152400" y="152400"/>
              <a:ext cx="2752575" cy="468366"/>
              <a:chOff x="152400" y="152400"/>
              <a:chExt cx="2752575" cy="468366"/>
            </a:xfrm>
          </p:grpSpPr>
          <p:pic>
            <p:nvPicPr>
              <p:cNvPr id="118" name="Picture 117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152400" y="152400"/>
                <a:ext cx="393225" cy="468366"/>
              </a:xfrm>
              <a:prstGeom prst="rect">
                <a:avLst/>
              </a:prstGeom>
            </p:spPr>
          </p:pic>
          <p:pic>
            <p:nvPicPr>
              <p:cNvPr id="119" name="Picture 118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545625" y="152400"/>
                <a:ext cx="393225" cy="468366"/>
              </a:xfrm>
              <a:prstGeom prst="rect">
                <a:avLst/>
              </a:prstGeom>
            </p:spPr>
          </p:pic>
          <p:pic>
            <p:nvPicPr>
              <p:cNvPr id="120" name="Picture 119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938850" y="152400"/>
                <a:ext cx="393225" cy="468366"/>
              </a:xfrm>
              <a:prstGeom prst="rect">
                <a:avLst/>
              </a:prstGeom>
            </p:spPr>
          </p:pic>
          <p:pic>
            <p:nvPicPr>
              <p:cNvPr id="121" name="Picture 120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1332075" y="152400"/>
                <a:ext cx="393225" cy="468366"/>
              </a:xfrm>
              <a:prstGeom prst="rect">
                <a:avLst/>
              </a:prstGeom>
            </p:spPr>
          </p:pic>
          <p:pic>
            <p:nvPicPr>
              <p:cNvPr id="122" name="Picture 121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1725300" y="152400"/>
                <a:ext cx="393225" cy="468366"/>
              </a:xfrm>
              <a:prstGeom prst="rect">
                <a:avLst/>
              </a:prstGeom>
            </p:spPr>
          </p:pic>
          <p:pic>
            <p:nvPicPr>
              <p:cNvPr id="123" name="Picture 122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2114556" y="152400"/>
                <a:ext cx="393225" cy="468366"/>
              </a:xfrm>
              <a:prstGeom prst="rect">
                <a:avLst/>
              </a:prstGeom>
            </p:spPr>
          </p:pic>
          <p:pic>
            <p:nvPicPr>
              <p:cNvPr id="124" name="Picture 123" descr="MyMix_S copy.png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2511750" y="152400"/>
                <a:ext cx="393225" cy="468366"/>
              </a:xfrm>
              <a:prstGeom prst="rect">
                <a:avLst/>
              </a:prstGeom>
            </p:spPr>
          </p:pic>
        </p:grpSp>
      </p:grpSp>
      <p:grpSp>
        <p:nvGrpSpPr>
          <p:cNvPr id="93" name="Group 92"/>
          <p:cNvGrpSpPr/>
          <p:nvPr/>
        </p:nvGrpSpPr>
        <p:grpSpPr>
          <a:xfrm>
            <a:off x="3581400" y="1219200"/>
            <a:ext cx="5257800" cy="5498010"/>
            <a:chOff x="3581400" y="1219200"/>
            <a:chExt cx="5257800" cy="5498010"/>
          </a:xfrm>
        </p:grpSpPr>
        <p:cxnSp>
          <p:nvCxnSpPr>
            <p:cNvPr id="85" name="Straight Connector 84"/>
            <p:cNvCxnSpPr/>
            <p:nvPr/>
          </p:nvCxnSpPr>
          <p:spPr>
            <a:xfrm rot="5400000" flipH="1" flipV="1">
              <a:off x="3656204" y="3048000"/>
              <a:ext cx="6096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4570604" y="3200400"/>
              <a:ext cx="6096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410200" y="1981200"/>
              <a:ext cx="15240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V="1">
              <a:off x="6254338" y="2063337"/>
              <a:ext cx="1652650" cy="11875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961002" y="2743200"/>
              <a:ext cx="2211198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875402" y="2895600"/>
              <a:ext cx="2211198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 descr="microphone cop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2666402">
              <a:off x="4702618" y="2903562"/>
              <a:ext cx="774422" cy="774422"/>
            </a:xfrm>
            <a:prstGeom prst="rect">
              <a:avLst/>
            </a:prstGeom>
          </p:spPr>
        </p:pic>
        <p:pic>
          <p:nvPicPr>
            <p:cNvPr id="62" name="Picture 61" descr="Acoustic_Guitar copy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81400" y="2941702"/>
              <a:ext cx="837914" cy="837914"/>
            </a:xfrm>
            <a:prstGeom prst="rect">
              <a:avLst/>
            </a:prstGeom>
          </p:spPr>
        </p:pic>
        <p:pic>
          <p:nvPicPr>
            <p:cNvPr id="63" name="Picture 62" descr="Line%206%20POD%20X3 copy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200" y="4065409"/>
              <a:ext cx="1143000" cy="767443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119750" y="362037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78" name="Picture 77" descr="drum%20kit%20-%20DRUM1000R-06-L copy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0800" y="5181600"/>
              <a:ext cx="1409343" cy="123709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114800" y="487519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55" name="Picture 54" descr="Nord%20Piano%20Top copy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55475" y="4107875"/>
              <a:ext cx="2057400" cy="6128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105400" y="42078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57" name="Picture 56" descr="roland-td12k-drum-kit copy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10000" y="5257800"/>
              <a:ext cx="1295400" cy="125042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415150" y="572171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53400" y="42078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or…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153400" y="5715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or…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86400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or…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89" name="Picture 88" descr="AT+2020+AUDIO+TECHNICA+MICRO+STUDIO copy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7558636">
              <a:off x="7184260" y="4712489"/>
              <a:ext cx="591476" cy="717165"/>
            </a:xfrm>
            <a:prstGeom prst="rect">
              <a:avLst/>
            </a:prstGeom>
          </p:spPr>
        </p:pic>
        <p:pic>
          <p:nvPicPr>
            <p:cNvPr id="90" name="Picture 89" descr="audix-D6 copy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3550860">
              <a:off x="6530128" y="6287524"/>
              <a:ext cx="242833" cy="61653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Mix inp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800"/>
            <a:ext cx="4994080" cy="2362200"/>
          </a:xfrm>
          <a:prstGeom prst="rect">
            <a:avLst/>
          </a:prstGeom>
        </p:spPr>
      </p:pic>
      <p:pic>
        <p:nvPicPr>
          <p:cNvPr id="9" name="Picture 8" descr="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14" y="914400"/>
            <a:ext cx="2449286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321625" y="1447800"/>
            <a:ext cx="1869375" cy="11875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659732" y="912020"/>
            <a:ext cx="1004886" cy="247651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938333" y="766763"/>
            <a:ext cx="962030" cy="495304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H="1">
            <a:off x="1097759" y="959640"/>
            <a:ext cx="1095370" cy="242889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H="1">
            <a:off x="812007" y="864392"/>
            <a:ext cx="1143000" cy="481015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526259" y="769140"/>
            <a:ext cx="1190623" cy="719141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233363" y="681037"/>
            <a:ext cx="1238252" cy="942978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" y="152400"/>
            <a:ext cx="393225" cy="468366"/>
          </a:xfrm>
          <a:prstGeom prst="rect">
            <a:avLst/>
          </a:prstGeom>
        </p:spPr>
      </p:pic>
      <p:pic>
        <p:nvPicPr>
          <p:cNvPr id="119" name="Picture 118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5625" y="152400"/>
            <a:ext cx="393225" cy="468366"/>
          </a:xfrm>
          <a:prstGeom prst="rect">
            <a:avLst/>
          </a:prstGeom>
        </p:spPr>
      </p:pic>
      <p:pic>
        <p:nvPicPr>
          <p:cNvPr id="120" name="Picture 119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8850" y="152400"/>
            <a:ext cx="393225" cy="468366"/>
          </a:xfrm>
          <a:prstGeom prst="rect">
            <a:avLst/>
          </a:prstGeom>
        </p:spPr>
      </p:pic>
      <p:pic>
        <p:nvPicPr>
          <p:cNvPr id="121" name="Picture 120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32075" y="152400"/>
            <a:ext cx="393225" cy="468366"/>
          </a:xfrm>
          <a:prstGeom prst="rect">
            <a:avLst/>
          </a:prstGeom>
        </p:spPr>
      </p:pic>
      <p:pic>
        <p:nvPicPr>
          <p:cNvPr id="123" name="Picture 122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14556" y="152400"/>
            <a:ext cx="393225" cy="468366"/>
          </a:xfrm>
          <a:prstGeom prst="rect">
            <a:avLst/>
          </a:prstGeom>
        </p:spPr>
      </p:pic>
      <p:pic>
        <p:nvPicPr>
          <p:cNvPr id="124" name="Picture 123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1750" y="152400"/>
            <a:ext cx="393225" cy="46836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696203" y="762000"/>
            <a:ext cx="1281309" cy="1089659"/>
            <a:chOff x="7696203" y="762000"/>
            <a:chExt cx="1281309" cy="1089659"/>
          </a:xfrm>
        </p:grpSpPr>
        <p:cxnSp>
          <p:nvCxnSpPr>
            <p:cNvPr id="52" name="Straight Connector 51"/>
            <p:cNvCxnSpPr/>
            <p:nvPr/>
          </p:nvCxnSpPr>
          <p:spPr>
            <a:xfrm rot="10800000" flipV="1">
              <a:off x="7696203" y="1294409"/>
              <a:ext cx="450271" cy="989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 descr="hd555_800 cop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1832" y="762000"/>
              <a:ext cx="915680" cy="1089659"/>
            </a:xfrm>
            <a:prstGeom prst="rect">
              <a:avLst/>
            </a:prstGeom>
          </p:spPr>
        </p:pic>
      </p:grpSp>
      <p:cxnSp>
        <p:nvCxnSpPr>
          <p:cNvPr id="64" name="Straight Connector 63"/>
          <p:cNvCxnSpPr/>
          <p:nvPr/>
        </p:nvCxnSpPr>
        <p:spPr>
          <a:xfrm rot="16200000" flipH="1">
            <a:off x="1371227" y="1050596"/>
            <a:ext cx="1046018" cy="11632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MyMix_S copy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6975" y="152400"/>
            <a:ext cx="393225" cy="468366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6781800" y="1206335"/>
            <a:ext cx="1559955" cy="4079742"/>
            <a:chOff x="6781800" y="1206335"/>
            <a:chExt cx="1559955" cy="4079742"/>
          </a:xfrm>
        </p:grpSpPr>
        <p:cxnSp>
          <p:nvCxnSpPr>
            <p:cNvPr id="77" name="Straight Connector 76"/>
            <p:cNvCxnSpPr/>
            <p:nvPr/>
          </p:nvCxnSpPr>
          <p:spPr>
            <a:xfrm rot="16200000" flipH="1">
              <a:off x="5989618" y="2296394"/>
              <a:ext cx="2700649" cy="520531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ipod_nano_1gb_schwarz cop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800" y="3581400"/>
              <a:ext cx="1559955" cy="1704677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4787723" y="1199409"/>
            <a:ext cx="1422550" cy="4096465"/>
            <a:chOff x="4787723" y="1199409"/>
            <a:chExt cx="1422550" cy="4096465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4190012" y="2863932"/>
              <a:ext cx="3657600" cy="328553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 descr="microphone cop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8648228">
              <a:off x="4787723" y="3873324"/>
              <a:ext cx="1422550" cy="1422550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885700" y="1502599"/>
            <a:ext cx="4448300" cy="4833876"/>
            <a:chOff x="885700" y="1502599"/>
            <a:chExt cx="4448300" cy="4833876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800104" y="2705102"/>
              <a:ext cx="990597" cy="1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95400" y="2209800"/>
              <a:ext cx="3505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47001" y="1856199"/>
              <a:ext cx="707201" cy="2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2019302" y="2781300"/>
              <a:ext cx="838199" cy="2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38400" y="2362200"/>
              <a:ext cx="28956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914900" y="1943100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 descr="kseries_1 cop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5700" y="3212275"/>
              <a:ext cx="791464" cy="3124200"/>
            </a:xfrm>
            <a:prstGeom prst="rect">
              <a:avLst/>
            </a:prstGeom>
          </p:spPr>
        </p:pic>
        <p:pic>
          <p:nvPicPr>
            <p:cNvPr id="81" name="Picture 80" descr="kseries_1 cop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0575" y="3200400"/>
              <a:ext cx="791464" cy="31242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Mix inp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800"/>
            <a:ext cx="4994080" cy="2362200"/>
          </a:xfrm>
          <a:prstGeom prst="rect">
            <a:avLst/>
          </a:prstGeom>
        </p:spPr>
      </p:pic>
      <p:pic>
        <p:nvPicPr>
          <p:cNvPr id="9" name="Picture 8" descr="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14" y="914400"/>
            <a:ext cx="2449286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321625" y="1447800"/>
            <a:ext cx="1869375" cy="11875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9"/>
          <p:cNvGrpSpPr/>
          <p:nvPr/>
        </p:nvGrpSpPr>
        <p:grpSpPr>
          <a:xfrm>
            <a:off x="381000" y="514348"/>
            <a:ext cx="2286000" cy="1257304"/>
            <a:chOff x="381000" y="514348"/>
            <a:chExt cx="2286000" cy="1257304"/>
          </a:xfrm>
        </p:grpSpPr>
        <p:cxnSp>
          <p:nvCxnSpPr>
            <p:cNvPr id="127" name="Straight Connector 126"/>
            <p:cNvCxnSpPr/>
            <p:nvPr/>
          </p:nvCxnSpPr>
          <p:spPr>
            <a:xfrm rot="5400000">
              <a:off x="1659732" y="912020"/>
              <a:ext cx="1004886" cy="24765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938333" y="766763"/>
              <a:ext cx="962030" cy="495304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376363" y="1047748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 flipH="1">
              <a:off x="1097759" y="959640"/>
              <a:ext cx="1095370" cy="242889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812007" y="864392"/>
              <a:ext cx="1143000" cy="481015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6200000" flipH="1">
              <a:off x="526259" y="769140"/>
              <a:ext cx="1190623" cy="71914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233363" y="681037"/>
              <a:ext cx="1238252" cy="942978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8"/>
          <p:cNvGrpSpPr/>
          <p:nvPr/>
        </p:nvGrpSpPr>
        <p:grpSpPr>
          <a:xfrm>
            <a:off x="152400" y="152400"/>
            <a:ext cx="2752575" cy="468366"/>
            <a:chOff x="152400" y="152400"/>
            <a:chExt cx="2752575" cy="468366"/>
          </a:xfrm>
        </p:grpSpPr>
        <p:pic>
          <p:nvPicPr>
            <p:cNvPr id="118" name="Picture 117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2400" y="152400"/>
              <a:ext cx="393225" cy="468366"/>
            </a:xfrm>
            <a:prstGeom prst="rect">
              <a:avLst/>
            </a:prstGeom>
          </p:spPr>
        </p:pic>
        <p:pic>
          <p:nvPicPr>
            <p:cNvPr id="119" name="Picture 118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45625" y="152400"/>
              <a:ext cx="393225" cy="468366"/>
            </a:xfrm>
            <a:prstGeom prst="rect">
              <a:avLst/>
            </a:prstGeom>
          </p:spPr>
        </p:pic>
        <p:pic>
          <p:nvPicPr>
            <p:cNvPr id="120" name="Picture 119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38850" y="152400"/>
              <a:ext cx="393225" cy="468366"/>
            </a:xfrm>
            <a:prstGeom prst="rect">
              <a:avLst/>
            </a:prstGeom>
          </p:spPr>
        </p:pic>
        <p:pic>
          <p:nvPicPr>
            <p:cNvPr id="121" name="Picture 120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332075" y="152400"/>
              <a:ext cx="393225" cy="468366"/>
            </a:xfrm>
            <a:prstGeom prst="rect">
              <a:avLst/>
            </a:prstGeom>
          </p:spPr>
        </p:pic>
        <p:pic>
          <p:nvPicPr>
            <p:cNvPr id="122" name="Picture 121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25300" y="152400"/>
              <a:ext cx="393225" cy="468366"/>
            </a:xfrm>
            <a:prstGeom prst="rect">
              <a:avLst/>
            </a:prstGeom>
          </p:spPr>
        </p:pic>
        <p:pic>
          <p:nvPicPr>
            <p:cNvPr id="123" name="Picture 122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14556" y="152400"/>
              <a:ext cx="393225" cy="468366"/>
            </a:xfrm>
            <a:prstGeom prst="rect">
              <a:avLst/>
            </a:prstGeom>
          </p:spPr>
        </p:pic>
        <p:pic>
          <p:nvPicPr>
            <p:cNvPr id="124" name="Picture 123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511750" y="152400"/>
              <a:ext cx="393225" cy="468366"/>
            </a:xfrm>
            <a:prstGeom prst="rect">
              <a:avLst/>
            </a:prstGeom>
          </p:spPr>
        </p:pic>
      </p:grpSp>
      <p:cxnSp>
        <p:nvCxnSpPr>
          <p:cNvPr id="75" name="Straight Connector 74"/>
          <p:cNvCxnSpPr/>
          <p:nvPr/>
        </p:nvCxnSpPr>
        <p:spPr>
          <a:xfrm rot="5400000" flipH="1" flipV="1">
            <a:off x="4838700" y="3467100"/>
            <a:ext cx="4495800" cy="0"/>
          </a:xfrm>
          <a:prstGeom prst="line">
            <a:avLst/>
          </a:prstGeom>
          <a:ln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3924300" y="3467100"/>
            <a:ext cx="4495800" cy="0"/>
          </a:xfrm>
          <a:prstGeom prst="line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 rot="16200000">
            <a:off x="7658100" y="3924300"/>
            <a:ext cx="17526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 rot="16200000">
            <a:off x="7708973" y="4149525"/>
            <a:ext cx="164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FOH console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800600" y="2895600"/>
            <a:ext cx="1371600" cy="83820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Acoustic_Guitar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2514600"/>
            <a:ext cx="1523714" cy="1523714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V="1">
            <a:off x="4419600" y="2895600"/>
            <a:ext cx="2667000" cy="2133600"/>
          </a:xfrm>
          <a:prstGeom prst="line">
            <a:avLst/>
          </a:prstGeom>
          <a:ln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7162801" y="5907975"/>
            <a:ext cx="685800" cy="0"/>
          </a:xfrm>
          <a:prstGeom prst="line">
            <a:avLst/>
          </a:prstGeom>
          <a:ln w="1047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758111" y="51863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758111" y="48815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758111" y="47291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758111" y="45767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758111" y="44243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758111" y="42719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758111" y="50339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H="1">
            <a:off x="6899594" y="5046989"/>
            <a:ext cx="1787231" cy="5986"/>
          </a:xfrm>
          <a:prstGeom prst="line">
            <a:avLst/>
          </a:prstGeom>
          <a:ln w="1047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microphone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666402">
            <a:off x="3701145" y="4386945"/>
            <a:ext cx="1314245" cy="1314245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696203" y="762000"/>
            <a:ext cx="1281309" cy="1089659"/>
            <a:chOff x="7696203" y="762000"/>
            <a:chExt cx="1281309" cy="1089659"/>
          </a:xfrm>
        </p:grpSpPr>
        <p:cxnSp>
          <p:nvCxnSpPr>
            <p:cNvPr id="66" name="Straight Connector 65"/>
            <p:cNvCxnSpPr/>
            <p:nvPr/>
          </p:nvCxnSpPr>
          <p:spPr>
            <a:xfrm rot="10800000" flipV="1">
              <a:off x="7696203" y="1294409"/>
              <a:ext cx="450271" cy="989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 descr="hd555_800 cop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1832" y="762000"/>
              <a:ext cx="915680" cy="1089659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609600" y="1502599"/>
            <a:ext cx="4724400" cy="5045482"/>
            <a:chOff x="609600" y="1502599"/>
            <a:chExt cx="4724400" cy="5045482"/>
          </a:xfrm>
        </p:grpSpPr>
        <p:pic>
          <p:nvPicPr>
            <p:cNvPr id="69" name="Picture 68" descr="SHP4TRE3-xl cop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00" y="2743200"/>
              <a:ext cx="1643690" cy="911353"/>
            </a:xfrm>
            <a:prstGeom prst="rect">
              <a:avLst/>
            </a:prstGeom>
          </p:spPr>
        </p:pic>
        <p:cxnSp>
          <p:nvCxnSpPr>
            <p:cNvPr id="70" name="Straight Connector 69"/>
            <p:cNvCxnSpPr/>
            <p:nvPr/>
          </p:nvCxnSpPr>
          <p:spPr>
            <a:xfrm rot="5400000" flipH="1" flipV="1">
              <a:off x="876301" y="2628901"/>
              <a:ext cx="838199" cy="1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95400" y="2209800"/>
              <a:ext cx="3505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47001" y="1856199"/>
              <a:ext cx="707201" cy="2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1181100" y="2705100"/>
              <a:ext cx="6858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524000" y="2362200"/>
              <a:ext cx="38100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914900" y="1943100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371600" y="36170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86" name="Group 57"/>
            <p:cNvGrpSpPr/>
            <p:nvPr/>
          </p:nvGrpSpPr>
          <p:grpSpPr>
            <a:xfrm>
              <a:off x="609600" y="4070223"/>
              <a:ext cx="1981200" cy="1263777"/>
              <a:chOff x="2286000" y="3962400"/>
              <a:chExt cx="1981200" cy="1263777"/>
            </a:xfrm>
          </p:grpSpPr>
          <p:grpSp>
            <p:nvGrpSpPr>
              <p:cNvPr id="89" name="Group 56"/>
              <p:cNvGrpSpPr/>
              <p:nvPr/>
            </p:nvGrpSpPr>
            <p:grpSpPr>
              <a:xfrm>
                <a:off x="2286000" y="4114800"/>
                <a:ext cx="1600200" cy="1111377"/>
                <a:chOff x="457200" y="4191000"/>
                <a:chExt cx="1600200" cy="1111377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rot="10800000" flipV="1">
                  <a:off x="1066800" y="4191000"/>
                  <a:ext cx="533400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0800000" flipV="1">
                  <a:off x="1524000" y="4191000"/>
                  <a:ext cx="53340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3" name="Picture 92" descr="MW_family_2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57200" y="4267200"/>
                  <a:ext cx="1447800" cy="1035177"/>
                </a:xfrm>
                <a:prstGeom prst="rect">
                  <a:avLst/>
                </a:prstGeom>
              </p:spPr>
            </p:pic>
          </p:grpSp>
          <p:pic>
            <p:nvPicPr>
              <p:cNvPr id="90" name="Picture 89" descr="qsc_plx1104_Right copy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flipV="1">
                <a:off x="2844807" y="3962400"/>
                <a:ext cx="1422393" cy="384046"/>
              </a:xfrm>
              <a:prstGeom prst="rect">
                <a:avLst/>
              </a:prstGeom>
            </p:spPr>
          </p:pic>
        </p:grpSp>
        <p:pic>
          <p:nvPicPr>
            <p:cNvPr id="87" name="Picture 86" descr="mackie_SRM450V2_wedge copy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7936" y="5715000"/>
              <a:ext cx="1244264" cy="833081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1371600" y="53290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181600" y="5726875"/>
            <a:ext cx="2362200" cy="533400"/>
            <a:chOff x="5181600" y="5726875"/>
            <a:chExt cx="2362200" cy="533400"/>
          </a:xfrm>
        </p:grpSpPr>
        <p:sp>
          <p:nvSpPr>
            <p:cNvPr id="172" name="Rectangle 171"/>
            <p:cNvSpPr/>
            <p:nvPr/>
          </p:nvSpPr>
          <p:spPr>
            <a:xfrm rot="5400000">
              <a:off x="6096000" y="4812475"/>
              <a:ext cx="533400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86400" y="5803075"/>
              <a:ext cx="1720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Stage Box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Mix inp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800"/>
            <a:ext cx="4994080" cy="2362200"/>
          </a:xfrm>
          <a:prstGeom prst="rect">
            <a:avLst/>
          </a:prstGeom>
        </p:spPr>
      </p:pic>
      <p:pic>
        <p:nvPicPr>
          <p:cNvPr id="9" name="Picture 8" descr="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14" y="914400"/>
            <a:ext cx="2449286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321625" y="1447800"/>
            <a:ext cx="1869375" cy="11875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9"/>
          <p:cNvGrpSpPr/>
          <p:nvPr/>
        </p:nvGrpSpPr>
        <p:grpSpPr>
          <a:xfrm>
            <a:off x="381000" y="514348"/>
            <a:ext cx="2286000" cy="1257304"/>
            <a:chOff x="381000" y="514348"/>
            <a:chExt cx="2286000" cy="1257304"/>
          </a:xfrm>
        </p:grpSpPr>
        <p:cxnSp>
          <p:nvCxnSpPr>
            <p:cNvPr id="127" name="Straight Connector 126"/>
            <p:cNvCxnSpPr/>
            <p:nvPr/>
          </p:nvCxnSpPr>
          <p:spPr>
            <a:xfrm rot="5400000">
              <a:off x="1659732" y="912020"/>
              <a:ext cx="1004886" cy="24765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938333" y="766763"/>
              <a:ext cx="962030" cy="495304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376363" y="1047748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 flipH="1">
              <a:off x="1097759" y="959640"/>
              <a:ext cx="1095370" cy="242889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812007" y="864392"/>
              <a:ext cx="1143000" cy="481015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6200000" flipH="1">
              <a:off x="526259" y="769140"/>
              <a:ext cx="1190623" cy="71914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233363" y="681037"/>
              <a:ext cx="1238252" cy="942978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8"/>
          <p:cNvGrpSpPr/>
          <p:nvPr/>
        </p:nvGrpSpPr>
        <p:grpSpPr>
          <a:xfrm>
            <a:off x="152400" y="152400"/>
            <a:ext cx="2752575" cy="468366"/>
            <a:chOff x="152400" y="152400"/>
            <a:chExt cx="2752575" cy="468366"/>
          </a:xfrm>
        </p:grpSpPr>
        <p:pic>
          <p:nvPicPr>
            <p:cNvPr id="118" name="Picture 117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2400" y="152400"/>
              <a:ext cx="393225" cy="468366"/>
            </a:xfrm>
            <a:prstGeom prst="rect">
              <a:avLst/>
            </a:prstGeom>
          </p:spPr>
        </p:pic>
        <p:pic>
          <p:nvPicPr>
            <p:cNvPr id="119" name="Picture 118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45625" y="152400"/>
              <a:ext cx="393225" cy="468366"/>
            </a:xfrm>
            <a:prstGeom prst="rect">
              <a:avLst/>
            </a:prstGeom>
          </p:spPr>
        </p:pic>
        <p:pic>
          <p:nvPicPr>
            <p:cNvPr id="120" name="Picture 119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38850" y="152400"/>
              <a:ext cx="393225" cy="468366"/>
            </a:xfrm>
            <a:prstGeom prst="rect">
              <a:avLst/>
            </a:prstGeom>
          </p:spPr>
        </p:pic>
        <p:pic>
          <p:nvPicPr>
            <p:cNvPr id="121" name="Picture 120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332075" y="152400"/>
              <a:ext cx="393225" cy="468366"/>
            </a:xfrm>
            <a:prstGeom prst="rect">
              <a:avLst/>
            </a:prstGeom>
          </p:spPr>
        </p:pic>
        <p:pic>
          <p:nvPicPr>
            <p:cNvPr id="122" name="Picture 121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25300" y="152400"/>
              <a:ext cx="393225" cy="468366"/>
            </a:xfrm>
            <a:prstGeom prst="rect">
              <a:avLst/>
            </a:prstGeom>
          </p:spPr>
        </p:pic>
        <p:pic>
          <p:nvPicPr>
            <p:cNvPr id="123" name="Picture 122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14556" y="152400"/>
              <a:ext cx="393225" cy="468366"/>
            </a:xfrm>
            <a:prstGeom prst="rect">
              <a:avLst/>
            </a:prstGeom>
          </p:spPr>
        </p:pic>
        <p:pic>
          <p:nvPicPr>
            <p:cNvPr id="124" name="Picture 123" descr="MyMix_S copy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511750" y="152400"/>
              <a:ext cx="393225" cy="468366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696203" y="762000"/>
            <a:ext cx="1281309" cy="1089659"/>
            <a:chOff x="7696203" y="762000"/>
            <a:chExt cx="1281309" cy="1089659"/>
          </a:xfrm>
        </p:grpSpPr>
        <p:cxnSp>
          <p:nvCxnSpPr>
            <p:cNvPr id="67" name="Straight Connector 66"/>
            <p:cNvCxnSpPr/>
            <p:nvPr/>
          </p:nvCxnSpPr>
          <p:spPr>
            <a:xfrm rot="10800000" flipV="1">
              <a:off x="7696203" y="1294409"/>
              <a:ext cx="450271" cy="989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 descr="hd555_800 cop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1832" y="762000"/>
              <a:ext cx="915680" cy="1089659"/>
            </a:xfrm>
            <a:prstGeom prst="rect">
              <a:avLst/>
            </a:prstGeom>
          </p:spPr>
        </p:pic>
      </p:grpSp>
      <p:pic>
        <p:nvPicPr>
          <p:cNvPr id="69" name="Picture 68" descr="drum%20kit%20-%20DRUM1000R-06-L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3657600"/>
            <a:ext cx="1676400" cy="1471506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rot="16200000" flipH="1">
            <a:off x="4379119" y="4993480"/>
            <a:ext cx="828677" cy="595312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4824412" y="4395787"/>
            <a:ext cx="1371602" cy="1266824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5067299" y="4076698"/>
            <a:ext cx="1666877" cy="1590675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48200" y="3962400"/>
            <a:ext cx="1824038" cy="1747838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4107656" y="4045742"/>
            <a:ext cx="1752603" cy="1585917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86200" y="3581400"/>
            <a:ext cx="32766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3733800"/>
            <a:ext cx="1905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4036218" y="4269581"/>
            <a:ext cx="1443038" cy="1438275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941219" y="4722019"/>
            <a:ext cx="1981200" cy="4762"/>
          </a:xfrm>
          <a:prstGeom prst="line">
            <a:avLst/>
          </a:prstGeom>
          <a:ln w="19050">
            <a:solidFill>
              <a:schemeClr val="accent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6098973" y="4640470"/>
            <a:ext cx="2128836" cy="10700"/>
          </a:xfrm>
          <a:prstGeom prst="line">
            <a:avLst/>
          </a:prstGeom>
          <a:ln w="19050">
            <a:solidFill>
              <a:schemeClr val="accent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315692" y="2986148"/>
            <a:ext cx="4623459" cy="1089564"/>
          </a:xfrm>
          <a:prstGeom prst="line">
            <a:avLst/>
          </a:prstGeom>
          <a:ln w="19050">
            <a:solidFill>
              <a:srgbClr val="FFFF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4301342" y="3045528"/>
            <a:ext cx="4611586" cy="958933"/>
          </a:xfrm>
          <a:prstGeom prst="line">
            <a:avLst/>
          </a:prstGeom>
          <a:ln w="19050">
            <a:solidFill>
              <a:srgbClr val="FFFF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 rot="16200000">
            <a:off x="7048500" y="3619500"/>
            <a:ext cx="2971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 rot="16200000">
            <a:off x="7692841" y="4158734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FOH console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09600" y="1502599"/>
            <a:ext cx="4724400" cy="5045482"/>
            <a:chOff x="609600" y="1502599"/>
            <a:chExt cx="4724400" cy="5045482"/>
          </a:xfrm>
        </p:grpSpPr>
        <p:pic>
          <p:nvPicPr>
            <p:cNvPr id="94" name="Picture 93" descr="SHP4TRE3-xl cop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00" y="2743200"/>
              <a:ext cx="1643690" cy="911353"/>
            </a:xfrm>
            <a:prstGeom prst="rect">
              <a:avLst/>
            </a:prstGeom>
          </p:spPr>
        </p:pic>
        <p:cxnSp>
          <p:nvCxnSpPr>
            <p:cNvPr id="95" name="Straight Connector 94"/>
            <p:cNvCxnSpPr/>
            <p:nvPr/>
          </p:nvCxnSpPr>
          <p:spPr>
            <a:xfrm rot="5400000" flipH="1" flipV="1">
              <a:off x="876301" y="2628901"/>
              <a:ext cx="838199" cy="1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295400" y="2209800"/>
              <a:ext cx="3505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47001" y="1856199"/>
              <a:ext cx="707201" cy="2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81100" y="2705100"/>
              <a:ext cx="6858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524000" y="2362200"/>
              <a:ext cx="38100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914900" y="1943100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371600" y="36170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02" name="Group 57"/>
            <p:cNvGrpSpPr/>
            <p:nvPr/>
          </p:nvGrpSpPr>
          <p:grpSpPr>
            <a:xfrm>
              <a:off x="609600" y="4070223"/>
              <a:ext cx="1981200" cy="1263777"/>
              <a:chOff x="2286000" y="3962400"/>
              <a:chExt cx="1981200" cy="1263777"/>
            </a:xfrm>
          </p:grpSpPr>
          <p:grpSp>
            <p:nvGrpSpPr>
              <p:cNvPr id="105" name="Group 56"/>
              <p:cNvGrpSpPr/>
              <p:nvPr/>
            </p:nvGrpSpPr>
            <p:grpSpPr>
              <a:xfrm>
                <a:off x="2286000" y="4114800"/>
                <a:ext cx="1600200" cy="1111377"/>
                <a:chOff x="457200" y="4191000"/>
                <a:chExt cx="1600200" cy="1111377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0800000" flipV="1">
                  <a:off x="1066800" y="4191000"/>
                  <a:ext cx="533400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0800000" flipV="1">
                  <a:off x="1524000" y="4191000"/>
                  <a:ext cx="53340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9" name="Picture 108" descr="MW_family_2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57200" y="4267200"/>
                  <a:ext cx="1447800" cy="1035177"/>
                </a:xfrm>
                <a:prstGeom prst="rect">
                  <a:avLst/>
                </a:prstGeom>
              </p:spPr>
            </p:pic>
          </p:grpSp>
          <p:pic>
            <p:nvPicPr>
              <p:cNvPr id="106" name="Picture 105" descr="qsc_plx1104_Right copy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flipV="1">
                <a:off x="2844807" y="3962400"/>
                <a:ext cx="1422393" cy="384046"/>
              </a:xfrm>
              <a:prstGeom prst="rect">
                <a:avLst/>
              </a:prstGeom>
            </p:spPr>
          </p:pic>
        </p:grpSp>
        <p:pic>
          <p:nvPicPr>
            <p:cNvPr id="103" name="Picture 102" descr="mackie_SRM450V2_wedge cop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7936" y="5715000"/>
              <a:ext cx="1244264" cy="833081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1371600" y="53290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150" name="Straight Connector 149"/>
          <p:cNvCxnSpPr/>
          <p:nvPr/>
        </p:nvCxnSpPr>
        <p:spPr>
          <a:xfrm rot="10800000">
            <a:off x="7150926" y="5896100"/>
            <a:ext cx="685800" cy="0"/>
          </a:xfrm>
          <a:prstGeom prst="line">
            <a:avLst/>
          </a:prstGeom>
          <a:ln w="1047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7758111" y="51863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758111" y="48815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758111" y="47291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7758111" y="45767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7758111" y="44243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7758111" y="42719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7758111" y="50339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 flipH="1">
            <a:off x="6899594" y="5046989"/>
            <a:ext cx="1787231" cy="5986"/>
          </a:xfrm>
          <a:prstGeom prst="line">
            <a:avLst/>
          </a:prstGeom>
          <a:ln w="1047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4953000" y="5726875"/>
            <a:ext cx="2462215" cy="533400"/>
            <a:chOff x="4953000" y="5726875"/>
            <a:chExt cx="2462215" cy="533400"/>
          </a:xfrm>
        </p:grpSpPr>
        <p:sp>
          <p:nvSpPr>
            <p:cNvPr id="89" name="Rectangle 88"/>
            <p:cNvSpPr/>
            <p:nvPr/>
          </p:nvSpPr>
          <p:spPr>
            <a:xfrm rot="5400000">
              <a:off x="5867400" y="4812475"/>
              <a:ext cx="533400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976815" y="5807838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Stage Box with Split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Arrow Connector 159"/>
          <p:cNvCxnSpPr/>
          <p:nvPr/>
        </p:nvCxnSpPr>
        <p:spPr>
          <a:xfrm rot="10800000" flipV="1">
            <a:off x="7848600" y="2971800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10800000" flipV="1">
            <a:off x="7848600" y="2743200"/>
            <a:ext cx="3810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yMix inp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800"/>
            <a:ext cx="4994080" cy="2362200"/>
          </a:xfrm>
          <a:prstGeom prst="rect">
            <a:avLst/>
          </a:prstGeom>
        </p:spPr>
      </p:pic>
      <p:pic>
        <p:nvPicPr>
          <p:cNvPr id="9" name="Picture 8" descr="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14" y="914400"/>
            <a:ext cx="2449286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321625" y="1447800"/>
            <a:ext cx="1869375" cy="11875"/>
          </a:xfrm>
          <a:prstGeom prst="line">
            <a:avLst/>
          </a:prstGeom>
          <a:ln w="19050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609600" y="1502599"/>
            <a:ext cx="4724400" cy="5045482"/>
            <a:chOff x="609600" y="1502599"/>
            <a:chExt cx="4724400" cy="5045482"/>
          </a:xfrm>
        </p:grpSpPr>
        <p:pic>
          <p:nvPicPr>
            <p:cNvPr id="18" name="Picture 17" descr="SHP4TRE3-xl cop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2743200"/>
              <a:ext cx="1643690" cy="911353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rot="16200000" flipV="1">
              <a:off x="838202" y="2666999"/>
              <a:ext cx="914401" cy="4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95400" y="2209800"/>
              <a:ext cx="3505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47001" y="1856199"/>
              <a:ext cx="707201" cy="2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1143000" y="2743200"/>
              <a:ext cx="7620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4000" y="2362200"/>
              <a:ext cx="38100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914900" y="1943100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371600" y="36170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" name="Group 57"/>
            <p:cNvGrpSpPr/>
            <p:nvPr/>
          </p:nvGrpSpPr>
          <p:grpSpPr>
            <a:xfrm>
              <a:off x="609600" y="4070223"/>
              <a:ext cx="1981200" cy="1263777"/>
              <a:chOff x="2286000" y="3962400"/>
              <a:chExt cx="1981200" cy="1263777"/>
            </a:xfrm>
          </p:grpSpPr>
          <p:grpSp>
            <p:nvGrpSpPr>
              <p:cNvPr id="3" name="Group 56"/>
              <p:cNvGrpSpPr/>
              <p:nvPr/>
            </p:nvGrpSpPr>
            <p:grpSpPr>
              <a:xfrm>
                <a:off x="2286000" y="4114800"/>
                <a:ext cx="1600200" cy="1111377"/>
                <a:chOff x="457200" y="4191000"/>
                <a:chExt cx="1600200" cy="111137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10800000" flipV="1">
                  <a:off x="1066800" y="4191000"/>
                  <a:ext cx="533400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 flipV="1">
                  <a:off x="1524000" y="4191000"/>
                  <a:ext cx="53340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43" descr="MW_family_2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57200" y="4267200"/>
                  <a:ext cx="1447800" cy="1035177"/>
                </a:xfrm>
                <a:prstGeom prst="rect">
                  <a:avLst/>
                </a:prstGeom>
              </p:spPr>
            </p:pic>
          </p:grpSp>
          <p:pic>
            <p:nvPicPr>
              <p:cNvPr id="47" name="Picture 46" descr="qsc_plx1104_Right copy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flipV="1">
                <a:off x="2844807" y="3962400"/>
                <a:ext cx="1422393" cy="384046"/>
              </a:xfrm>
              <a:prstGeom prst="rect">
                <a:avLst/>
              </a:prstGeom>
            </p:spPr>
          </p:pic>
        </p:grpSp>
        <p:pic>
          <p:nvPicPr>
            <p:cNvPr id="59" name="Picture 58" descr="mackie_SRM450V2_wedge cop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7936" y="5715000"/>
              <a:ext cx="1244264" cy="83308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371600" y="53290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or</a:t>
              </a:r>
              <a:endParaRPr lang="en-U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oup 169"/>
          <p:cNvGrpSpPr/>
          <p:nvPr/>
        </p:nvGrpSpPr>
        <p:grpSpPr>
          <a:xfrm>
            <a:off x="381000" y="514348"/>
            <a:ext cx="2286000" cy="1257304"/>
            <a:chOff x="381000" y="514348"/>
            <a:chExt cx="2286000" cy="1257304"/>
          </a:xfrm>
        </p:grpSpPr>
        <p:cxnSp>
          <p:nvCxnSpPr>
            <p:cNvPr id="127" name="Straight Connector 126"/>
            <p:cNvCxnSpPr/>
            <p:nvPr/>
          </p:nvCxnSpPr>
          <p:spPr>
            <a:xfrm rot="5400000">
              <a:off x="1659732" y="912020"/>
              <a:ext cx="1004886" cy="24765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938333" y="766763"/>
              <a:ext cx="962030" cy="495304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376363" y="1047748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 flipH="1">
              <a:off x="1097759" y="959640"/>
              <a:ext cx="1095370" cy="242889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812007" y="864392"/>
              <a:ext cx="1143000" cy="481015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6200000" flipH="1">
              <a:off x="526259" y="769140"/>
              <a:ext cx="1190623" cy="71914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233363" y="681037"/>
              <a:ext cx="1238252" cy="942978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8"/>
          <p:cNvGrpSpPr/>
          <p:nvPr/>
        </p:nvGrpSpPr>
        <p:grpSpPr>
          <a:xfrm>
            <a:off x="152400" y="152400"/>
            <a:ext cx="2752575" cy="468366"/>
            <a:chOff x="152400" y="152400"/>
            <a:chExt cx="2752575" cy="468366"/>
          </a:xfrm>
        </p:grpSpPr>
        <p:pic>
          <p:nvPicPr>
            <p:cNvPr id="118" name="Picture 117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52400" y="152400"/>
              <a:ext cx="393225" cy="468366"/>
            </a:xfrm>
            <a:prstGeom prst="rect">
              <a:avLst/>
            </a:prstGeom>
          </p:spPr>
        </p:pic>
        <p:pic>
          <p:nvPicPr>
            <p:cNvPr id="119" name="Picture 118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545625" y="152400"/>
              <a:ext cx="393225" cy="468366"/>
            </a:xfrm>
            <a:prstGeom prst="rect">
              <a:avLst/>
            </a:prstGeom>
          </p:spPr>
        </p:pic>
        <p:pic>
          <p:nvPicPr>
            <p:cNvPr id="120" name="Picture 119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938850" y="152400"/>
              <a:ext cx="393225" cy="468366"/>
            </a:xfrm>
            <a:prstGeom prst="rect">
              <a:avLst/>
            </a:prstGeom>
          </p:spPr>
        </p:pic>
        <p:pic>
          <p:nvPicPr>
            <p:cNvPr id="121" name="Picture 120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332075" y="152400"/>
              <a:ext cx="393225" cy="468366"/>
            </a:xfrm>
            <a:prstGeom prst="rect">
              <a:avLst/>
            </a:prstGeom>
          </p:spPr>
        </p:pic>
        <p:pic>
          <p:nvPicPr>
            <p:cNvPr id="122" name="Picture 121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725300" y="152400"/>
              <a:ext cx="393225" cy="468366"/>
            </a:xfrm>
            <a:prstGeom prst="rect">
              <a:avLst/>
            </a:prstGeom>
          </p:spPr>
        </p:pic>
        <p:pic>
          <p:nvPicPr>
            <p:cNvPr id="123" name="Picture 122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2114556" y="152400"/>
              <a:ext cx="393225" cy="468366"/>
            </a:xfrm>
            <a:prstGeom prst="rect">
              <a:avLst/>
            </a:prstGeom>
          </p:spPr>
        </p:pic>
        <p:pic>
          <p:nvPicPr>
            <p:cNvPr id="124" name="Picture 123" descr="MyMix_S copy.pn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2511750" y="152400"/>
              <a:ext cx="393225" cy="468366"/>
            </a:xfrm>
            <a:prstGeom prst="rect">
              <a:avLst/>
            </a:prstGeom>
          </p:spPr>
        </p:pic>
      </p:grpSp>
      <p:pic>
        <p:nvPicPr>
          <p:cNvPr id="151" name="Picture 150" descr="drum%20kit%20-%20DRUM1000R-06-L cop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2800" y="3657600"/>
            <a:ext cx="1676400" cy="1471506"/>
          </a:xfrm>
          <a:prstGeom prst="rect">
            <a:avLst/>
          </a:prstGeom>
        </p:spPr>
      </p:pic>
      <p:cxnSp>
        <p:nvCxnSpPr>
          <p:cNvPr id="155" name="Straight Connector 154"/>
          <p:cNvCxnSpPr/>
          <p:nvPr/>
        </p:nvCxnSpPr>
        <p:spPr>
          <a:xfrm rot="16200000" flipH="1">
            <a:off x="3810001" y="5181601"/>
            <a:ext cx="838202" cy="228599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H="1">
            <a:off x="4267199" y="4724399"/>
            <a:ext cx="1371602" cy="60960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6200000" flipH="1">
            <a:off x="4343398" y="4571997"/>
            <a:ext cx="1676407" cy="609601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H="1">
            <a:off x="3810000" y="4572000"/>
            <a:ext cx="1752600" cy="53340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3428998" y="4495798"/>
            <a:ext cx="1752602" cy="685802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657600" y="3581400"/>
            <a:ext cx="22098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800600" y="3733800"/>
            <a:ext cx="8382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H="1">
            <a:off x="3200399" y="4876799"/>
            <a:ext cx="1447800" cy="228602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4650581" y="4722019"/>
            <a:ext cx="1981200" cy="4762"/>
          </a:xfrm>
          <a:prstGeom prst="line">
            <a:avLst/>
          </a:prstGeom>
          <a:ln w="19050">
            <a:solidFill>
              <a:schemeClr val="accent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 flipH="1" flipV="1">
            <a:off x="4808332" y="4640468"/>
            <a:ext cx="2128836" cy="10700"/>
          </a:xfrm>
          <a:prstGeom prst="line">
            <a:avLst/>
          </a:prstGeom>
          <a:ln w="19050">
            <a:solidFill>
              <a:schemeClr val="accent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16200000" flipH="1">
            <a:off x="4229100" y="3162300"/>
            <a:ext cx="4495800" cy="609600"/>
          </a:xfrm>
          <a:prstGeom prst="line">
            <a:avLst/>
          </a:prstGeom>
          <a:ln w="19050">
            <a:solidFill>
              <a:schemeClr val="accent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4838700" y="3467100"/>
            <a:ext cx="4495800" cy="0"/>
          </a:xfrm>
          <a:prstGeom prst="line">
            <a:avLst/>
          </a:prstGeom>
          <a:ln w="19050">
            <a:solidFill>
              <a:schemeClr val="accent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 rot="16200000">
            <a:off x="7048500" y="3619500"/>
            <a:ext cx="2971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 rot="16200000">
            <a:off x="7692841" y="4158734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FOH console</a:t>
            </a:r>
          </a:p>
        </p:txBody>
      </p:sp>
      <p:sp>
        <p:nvSpPr>
          <p:cNvPr id="245" name="TextBox 244"/>
          <p:cNvSpPr txBox="1"/>
          <p:nvPr/>
        </p:nvSpPr>
        <p:spPr>
          <a:xfrm rot="16200000">
            <a:off x="7973199" y="2612575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Stereo drum </a:t>
            </a:r>
            <a:r>
              <a:rPr lang="en-US" sz="1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submix</a:t>
            </a:r>
            <a:endParaRPr lang="en-US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696203" y="762000"/>
            <a:ext cx="1281309" cy="1089659"/>
            <a:chOff x="7696203" y="762000"/>
            <a:chExt cx="1281309" cy="1089659"/>
          </a:xfrm>
        </p:grpSpPr>
        <p:cxnSp>
          <p:nvCxnSpPr>
            <p:cNvPr id="69" name="Straight Connector 68"/>
            <p:cNvCxnSpPr/>
            <p:nvPr/>
          </p:nvCxnSpPr>
          <p:spPr>
            <a:xfrm rot="10800000" flipV="1">
              <a:off x="7696203" y="1294409"/>
              <a:ext cx="450271" cy="989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hd555_800 cop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1832" y="762000"/>
              <a:ext cx="915680" cy="1089659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 rot="10800000">
            <a:off x="7174676" y="5931725"/>
            <a:ext cx="685800" cy="0"/>
          </a:xfrm>
          <a:prstGeom prst="line">
            <a:avLst/>
          </a:prstGeom>
          <a:ln w="1047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7758111" y="51863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758111" y="48815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7758111" y="47291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7758111" y="45767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758111" y="44243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7758111" y="42719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758111" y="5033963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H="1">
            <a:off x="6146005" y="4293398"/>
            <a:ext cx="3276595" cy="23801"/>
          </a:xfrm>
          <a:prstGeom prst="line">
            <a:avLst/>
          </a:prstGeom>
          <a:ln w="1047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3886200" y="5726875"/>
            <a:ext cx="3657600" cy="533400"/>
            <a:chOff x="4724400" y="6019800"/>
            <a:chExt cx="2462215" cy="533400"/>
          </a:xfrm>
        </p:grpSpPr>
        <p:sp>
          <p:nvSpPr>
            <p:cNvPr id="172" name="Rectangle 171"/>
            <p:cNvSpPr/>
            <p:nvPr/>
          </p:nvSpPr>
          <p:spPr>
            <a:xfrm rot="5400000">
              <a:off x="5638800" y="5105400"/>
              <a:ext cx="533400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48215" y="6100763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Stage Box with Split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6558150" y="5715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Return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18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1047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4675</TotalTime>
  <Words>100</Words>
  <Application>Microsoft Office PowerPoint</Application>
  <PresentationFormat>On-screen Show (4:3)</PresentationFormat>
  <Paragraphs>34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Bartunek</dc:creator>
  <cp:lastModifiedBy>Josh</cp:lastModifiedBy>
  <cp:revision>335</cp:revision>
  <dcterms:created xsi:type="dcterms:W3CDTF">2009-10-06T02:52:23Z</dcterms:created>
  <dcterms:modified xsi:type="dcterms:W3CDTF">2010-02-12T18:58:27Z</dcterms:modified>
</cp:coreProperties>
</file>